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5" r:id="rId3"/>
    <p:sldId id="259" r:id="rId4"/>
    <p:sldId id="260" r:id="rId5"/>
    <p:sldId id="257" r:id="rId6"/>
    <p:sldId id="263" r:id="rId7"/>
    <p:sldId id="264" r:id="rId8"/>
    <p:sldId id="261" r:id="rId9"/>
    <p:sldId id="262" r:id="rId10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5F7"/>
    <a:srgbClr val="46A9F2"/>
    <a:srgbClr val="1150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7" d="100"/>
          <a:sy n="47" d="100"/>
        </p:scale>
        <p:origin x="101" y="23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937671" y="3957637"/>
            <a:ext cx="14412657" cy="2371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39"/>
              </a:lnSpc>
            </a:pPr>
            <a:r>
              <a:rPr lang="en-US" sz="5199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“Lorem ipsum dolor sit </a:t>
            </a:r>
            <a:r>
              <a:rPr lang="en-US" sz="5199" b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amet</a:t>
            </a:r>
            <a:r>
              <a:rPr lang="en-US" sz="5199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, </a:t>
            </a:r>
            <a:r>
              <a:rPr lang="en-US" sz="5199" b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consectetur</a:t>
            </a:r>
            <a:r>
              <a:rPr lang="en-US" sz="5199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5199" b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adipiscing</a:t>
            </a:r>
            <a:r>
              <a:rPr lang="en-US" sz="5199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5199" b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elit</a:t>
            </a:r>
            <a:r>
              <a:rPr lang="en-US" sz="5199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, sed do</a:t>
            </a:r>
            <a:r>
              <a:rPr lang="en-US" sz="5199" b="1" i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5199" b="1" i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eiusmod</a:t>
            </a:r>
            <a:r>
              <a:rPr lang="en-US" sz="5199" b="1" i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5199" b="1" i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tempor</a:t>
            </a:r>
            <a:r>
              <a:rPr lang="en-US" sz="5199" b="1" i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5199" b="1" i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incididunt</a:t>
            </a:r>
            <a:r>
              <a:rPr lang="en-US" sz="5199" b="1" i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5199" b="1" i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ut</a:t>
            </a:r>
            <a:r>
              <a:rPr lang="en-US" sz="5199" b="1" i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labore et dolore </a:t>
            </a:r>
            <a:r>
              <a:rPr lang="en-US" sz="5199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magna </a:t>
            </a:r>
            <a:r>
              <a:rPr lang="en-US" sz="5199" b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aliqua</a:t>
            </a:r>
            <a:r>
              <a:rPr lang="en-US" sz="5199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.”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886" y="7353300"/>
            <a:ext cx="18288000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2800" b="1" spc="11" dirty="0">
                <a:solidFill>
                  <a:srgbClr val="000000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Imię i nazwisko</a:t>
            </a:r>
          </a:p>
          <a:p>
            <a:pPr algn="ctr"/>
            <a:r>
              <a:rPr lang="pl-PL" sz="2800" spc="11" dirty="0">
                <a:solidFill>
                  <a:srgbClr val="000000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Afiliacja</a:t>
            </a:r>
            <a:endParaRPr lang="en-US" sz="2800" spc="11" dirty="0">
              <a:solidFill>
                <a:srgbClr val="000000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A38475-E1CE-2310-845D-23621D0CF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id="{BA66889B-4C2E-C4D4-86B0-80434240BE16}"/>
              </a:ext>
            </a:extLst>
          </p:cNvPr>
          <p:cNvSpPr txBox="1"/>
          <p:nvPr/>
        </p:nvSpPr>
        <p:spPr>
          <a:xfrm>
            <a:off x="1066800" y="3329527"/>
            <a:ext cx="15773400" cy="42217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70"/>
              </a:lnSpc>
              <a:spcBef>
                <a:spcPct val="0"/>
              </a:spcBef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Lorem ipsum dolor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amet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consectetur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adipiscing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sed do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eiusmod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tempor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incididunt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labore et dolore magna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Ut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ad minim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veniam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nostrud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exercitation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ullamco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nisi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aliquip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commodo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consequat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Duis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aute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irure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dolor in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reprehenderit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in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voluptate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esse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cillum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dolore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eu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fugiat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nulla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pariatur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Excepteur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sint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occaecat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cupidatat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proident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sunt in culpa qui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officia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deserunt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mollit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id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est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algn="just">
              <a:lnSpc>
                <a:spcPts val="3670"/>
              </a:lnSpc>
              <a:spcBef>
                <a:spcPct val="0"/>
              </a:spcBef>
            </a:pP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Lorem ipsum dolor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amet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consectetur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adipiscing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sed do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eiusmod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tempor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incididunt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labore et dolore magna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ad minim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veniam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nostrud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exercitation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ullamco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nisi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algn="just">
              <a:lnSpc>
                <a:spcPts val="3670"/>
              </a:lnSpc>
              <a:spcBef>
                <a:spcPct val="0"/>
              </a:spcBef>
            </a:pPr>
            <a:endParaRPr lang="en-US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3B555A9C-912C-86BE-931E-32920F0CD823}"/>
              </a:ext>
            </a:extLst>
          </p:cNvPr>
          <p:cNvSpPr txBox="1"/>
          <p:nvPr/>
        </p:nvSpPr>
        <p:spPr>
          <a:xfrm>
            <a:off x="914400" y="1594757"/>
            <a:ext cx="13872977" cy="10810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629"/>
              </a:lnSpc>
            </a:pPr>
            <a:r>
              <a:rPr lang="pl-PL" sz="5400" b="1" dirty="0">
                <a:solidFill>
                  <a:srgbClr val="1E95F7"/>
                </a:solidFill>
                <a:latin typeface="Arial" panose="020B0604020202020204" pitchFamily="34" charset="0"/>
                <a:ea typeface="Bree Serif"/>
                <a:cs typeface="Arial" panose="020B0604020202020204" pitchFamily="34" charset="0"/>
                <a:sym typeface="Bree Serif"/>
              </a:rPr>
              <a:t>Tytuł slajdu</a:t>
            </a:r>
            <a:endParaRPr lang="en-US" sz="5400" b="1" dirty="0">
              <a:solidFill>
                <a:srgbClr val="1E95F7"/>
              </a:solidFill>
              <a:latin typeface="Arial" panose="020B0604020202020204" pitchFamily="34" charset="0"/>
              <a:ea typeface="Bree Serif"/>
              <a:cs typeface="Arial" panose="020B0604020202020204" pitchFamily="34" charset="0"/>
              <a:sym typeface="Bree Serif"/>
            </a:endParaRPr>
          </a:p>
        </p:txBody>
      </p:sp>
    </p:spTree>
    <p:extLst>
      <p:ext uri="{BB962C8B-B14F-4D97-AF65-F5344CB8AC3E}">
        <p14:creationId xmlns:p14="http://schemas.microsoft.com/office/powerpoint/2010/main" val="303078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EE585152-861F-A5CB-C7DB-128F4729E49E}"/>
              </a:ext>
            </a:extLst>
          </p:cNvPr>
          <p:cNvSpPr txBox="1"/>
          <p:nvPr/>
        </p:nvSpPr>
        <p:spPr>
          <a:xfrm>
            <a:off x="1066800" y="3329527"/>
            <a:ext cx="8915400" cy="5170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70"/>
              </a:lnSpc>
              <a:spcBef>
                <a:spcPct val="0"/>
              </a:spcBef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Lorem ipsum dolor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amet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consectetur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adipiscing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sed do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eiusmod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tempor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incididunt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labore et dolore magna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Ut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ad minim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veniam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nostrud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exercitation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ullamco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nisi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aliquip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commodo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consequat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Duis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aute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irure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dolor in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reprehenderit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in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voluptate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esse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cillum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dolore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eu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fugiat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nulla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pariatur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Excepteur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sint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occaecat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cupidatat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proident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sunt in culpa qui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officia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deserunt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mollit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id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est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Sed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perspiciatis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unde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omnis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iste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natus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error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voluptatem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accusantium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doloremque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laudantium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totam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rem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aperiam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eaque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ipsa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quae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ab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illo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inventore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veritatis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et quasi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architecto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beatae vitae dicta sunt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explicabo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00564049-5064-5445-E3E3-4FA8A9142BD2}"/>
              </a:ext>
            </a:extLst>
          </p:cNvPr>
          <p:cNvSpPr txBox="1"/>
          <p:nvPr/>
        </p:nvSpPr>
        <p:spPr>
          <a:xfrm>
            <a:off x="914400" y="1594757"/>
            <a:ext cx="13872977" cy="10810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629"/>
              </a:lnSpc>
            </a:pPr>
            <a:r>
              <a:rPr lang="pl-PL" sz="5400" b="1" dirty="0">
                <a:solidFill>
                  <a:srgbClr val="1E95F7"/>
                </a:solidFill>
                <a:latin typeface="Arial" panose="020B0604020202020204" pitchFamily="34" charset="0"/>
                <a:ea typeface="Bree Serif"/>
                <a:cs typeface="Arial" panose="020B0604020202020204" pitchFamily="34" charset="0"/>
                <a:sym typeface="Bree Serif"/>
              </a:rPr>
              <a:t>Tytuł slajdu</a:t>
            </a:r>
            <a:endParaRPr lang="en-US" sz="5400" b="1" dirty="0">
              <a:solidFill>
                <a:srgbClr val="1E95F7"/>
              </a:solidFill>
              <a:latin typeface="Arial" panose="020B0604020202020204" pitchFamily="34" charset="0"/>
              <a:ea typeface="Bree Serif"/>
              <a:cs typeface="Arial" panose="020B0604020202020204" pitchFamily="34" charset="0"/>
              <a:sym typeface="Bree Serif"/>
            </a:endParaRP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72613918-F984-5726-1769-AEAFB2962ADC}"/>
              </a:ext>
            </a:extLst>
          </p:cNvPr>
          <p:cNvSpPr/>
          <p:nvPr/>
        </p:nvSpPr>
        <p:spPr>
          <a:xfrm>
            <a:off x="10668000" y="3329527"/>
            <a:ext cx="6754586" cy="517077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FC5974ED-D86E-CBD4-30CA-772AE90B8D8C}"/>
              </a:ext>
            </a:extLst>
          </p:cNvPr>
          <p:cNvSpPr txBox="1"/>
          <p:nvPr/>
        </p:nvSpPr>
        <p:spPr>
          <a:xfrm>
            <a:off x="1066800" y="3329527"/>
            <a:ext cx="15773400" cy="61197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Lorem ipsum dolor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amet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consectetur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adipiscing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sed do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eiusmod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tempor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incididunt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labore et dolore magna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ad minim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veniam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nostrud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exercitation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ullamco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nisi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Lorem ipsum dolor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amet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consectetur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adipiscing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sed do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eiusmod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tempor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incididunt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labore et dolore magna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ad minim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veniam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nostrud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exercitation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ullamco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nisi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Lorem ipsum dolor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amet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consectetur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adipiscing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sed do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eiusmod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tempor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incididunt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labore et dolore magna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ad minim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veniam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nostrud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exercitation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ullamco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nisi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Lorem ipsum dolor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amet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consectetur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adipiscing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sed do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eiusmod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tempor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incididunt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labore et dolore magna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ad minim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veniam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nostrud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exercitation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ullamco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nisi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</a:pP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8DB2E243-9874-DCE0-8E0C-1CF1B1EFC90C}"/>
              </a:ext>
            </a:extLst>
          </p:cNvPr>
          <p:cNvSpPr txBox="1"/>
          <p:nvPr/>
        </p:nvSpPr>
        <p:spPr>
          <a:xfrm>
            <a:off x="914400" y="1594757"/>
            <a:ext cx="13872977" cy="10810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629"/>
              </a:lnSpc>
            </a:pPr>
            <a:r>
              <a:rPr lang="pl-PL" sz="5400" b="1" dirty="0">
                <a:solidFill>
                  <a:srgbClr val="1E95F7"/>
                </a:solidFill>
                <a:latin typeface="Arial" panose="020B0604020202020204" pitchFamily="34" charset="0"/>
                <a:ea typeface="Bree Serif"/>
                <a:cs typeface="Arial" panose="020B0604020202020204" pitchFamily="34" charset="0"/>
                <a:sym typeface="Bree Serif"/>
              </a:rPr>
              <a:t>Tytuł slajdu</a:t>
            </a:r>
            <a:endParaRPr lang="en-US" sz="5400" b="1" dirty="0">
              <a:solidFill>
                <a:srgbClr val="1E95F7"/>
              </a:solidFill>
              <a:latin typeface="Arial" panose="020B0604020202020204" pitchFamily="34" charset="0"/>
              <a:ea typeface="Bree Serif"/>
              <a:cs typeface="Arial" panose="020B0604020202020204" pitchFamily="34" charset="0"/>
              <a:sym typeface="Bree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F2FFE754-18E1-DC94-D746-156EE07FD3E0}"/>
              </a:ext>
            </a:extLst>
          </p:cNvPr>
          <p:cNvSpPr txBox="1"/>
          <p:nvPr/>
        </p:nvSpPr>
        <p:spPr>
          <a:xfrm>
            <a:off x="1066800" y="3329527"/>
            <a:ext cx="15773400" cy="56452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70"/>
              </a:lnSpc>
              <a:spcBef>
                <a:spcPct val="0"/>
              </a:spcBef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Lorem ipsum dolor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amet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consectetur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adipiscing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sed do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eiusmod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tempor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incididunt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labore et dolore magna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Ut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ad minim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veniam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nostrud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exercitation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ullamco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nisi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aliquip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commodo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consequat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Duis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aute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irure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dolor in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reprehenderit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in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voluptate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esse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cillum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dolore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eu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fugiat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nulla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pariatur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Excepteur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sint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occaecat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cupidatat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proident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sunt in culpa qui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officia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deserunt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mollit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id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est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algn="just">
              <a:lnSpc>
                <a:spcPts val="3670"/>
              </a:lnSpc>
              <a:spcBef>
                <a:spcPct val="0"/>
              </a:spcBef>
            </a:pP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Lorem ipsum dolor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amet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consectetur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adipiscing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sed do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eiusmod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tempor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incididunt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labore et dolore magna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ad minim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veniam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nostrud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exercitation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ullamco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nisi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aliquip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commodo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consequat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Duis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aute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irure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dolor in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reprehenderit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in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voluptate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esse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cillum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dolore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eu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fugiat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nulla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pariatur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</a:t>
            </a: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marL="342900" indent="-342900" algn="just">
              <a:lnSpc>
                <a:spcPts val="3670"/>
              </a:lnSpc>
              <a:spcBef>
                <a:spcPct val="0"/>
              </a:spcBef>
              <a:buClr>
                <a:srgbClr val="1E95F7"/>
              </a:buClr>
              <a:buFont typeface="Wingdings" panose="05000000000000000000" pitchFamily="2" charset="2"/>
              <a:buChar char="§"/>
            </a:pPr>
            <a:endParaRPr lang="pl-PL" sz="2400" dirty="0">
              <a:solidFill>
                <a:srgbClr val="112744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  <a:p>
            <a:pPr algn="just">
              <a:lnSpc>
                <a:spcPts val="3670"/>
              </a:lnSpc>
              <a:spcBef>
                <a:spcPct val="0"/>
              </a:spcBef>
            </a:pP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Excepteur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sint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occaecat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cupidatat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proident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sunt in culpa qui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officia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deserunt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mollit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id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est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ACD02378-B044-F8E1-558E-3F0BF1A00D1A}"/>
              </a:ext>
            </a:extLst>
          </p:cNvPr>
          <p:cNvSpPr txBox="1"/>
          <p:nvPr/>
        </p:nvSpPr>
        <p:spPr>
          <a:xfrm>
            <a:off x="914400" y="1594757"/>
            <a:ext cx="13872977" cy="10810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629"/>
              </a:lnSpc>
            </a:pPr>
            <a:r>
              <a:rPr lang="pl-PL" sz="5400" b="1" dirty="0">
                <a:solidFill>
                  <a:srgbClr val="1E95F7"/>
                </a:solidFill>
                <a:latin typeface="Arial" panose="020B0604020202020204" pitchFamily="34" charset="0"/>
                <a:ea typeface="Bree Serif"/>
                <a:cs typeface="Arial" panose="020B0604020202020204" pitchFamily="34" charset="0"/>
                <a:sym typeface="Bree Serif"/>
              </a:rPr>
              <a:t>Tytuł slajdu</a:t>
            </a:r>
            <a:endParaRPr lang="en-US" sz="5400" b="1" dirty="0">
              <a:solidFill>
                <a:srgbClr val="1E95F7"/>
              </a:solidFill>
              <a:latin typeface="Arial" panose="020B0604020202020204" pitchFamily="34" charset="0"/>
              <a:ea typeface="Bree Serif"/>
              <a:cs typeface="Arial" panose="020B0604020202020204" pitchFamily="34" charset="0"/>
              <a:sym typeface="Bree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E3A297-D392-17F4-8769-3B32DF99F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C7B8381E-1B24-5517-0710-D566D51F4E73}"/>
              </a:ext>
            </a:extLst>
          </p:cNvPr>
          <p:cNvSpPr txBox="1"/>
          <p:nvPr/>
        </p:nvSpPr>
        <p:spPr>
          <a:xfrm>
            <a:off x="1066800" y="3329527"/>
            <a:ext cx="15773400" cy="9003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70"/>
              </a:lnSpc>
              <a:spcBef>
                <a:spcPct val="0"/>
              </a:spcBef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Lorem ipsum dolor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amet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consectetur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adipiscing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sed do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eiusmod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tempor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incididunt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labore et dolore magna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Ut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ad minim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veniam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nostrud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exercitation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ullamco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nisi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aliquip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commodo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consequat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</a:t>
            </a: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6B1D22F2-6660-DD4C-4AD3-A924C6185A4B}"/>
              </a:ext>
            </a:extLst>
          </p:cNvPr>
          <p:cNvSpPr txBox="1"/>
          <p:nvPr/>
        </p:nvSpPr>
        <p:spPr>
          <a:xfrm>
            <a:off x="914400" y="1594757"/>
            <a:ext cx="13872977" cy="10810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629"/>
              </a:lnSpc>
            </a:pPr>
            <a:r>
              <a:rPr lang="pl-PL" sz="5400" b="1" dirty="0">
                <a:solidFill>
                  <a:srgbClr val="1E95F7"/>
                </a:solidFill>
                <a:latin typeface="Arial" panose="020B0604020202020204" pitchFamily="34" charset="0"/>
                <a:ea typeface="Bree Serif"/>
                <a:cs typeface="Arial" panose="020B0604020202020204" pitchFamily="34" charset="0"/>
                <a:sym typeface="Bree Serif"/>
              </a:rPr>
              <a:t>Tytuł slajdu</a:t>
            </a:r>
            <a:endParaRPr lang="en-US" sz="5400" b="1" dirty="0">
              <a:solidFill>
                <a:srgbClr val="1E95F7"/>
              </a:solidFill>
              <a:latin typeface="Arial" panose="020B0604020202020204" pitchFamily="34" charset="0"/>
              <a:ea typeface="Bree Serif"/>
              <a:cs typeface="Arial" panose="020B0604020202020204" pitchFamily="34" charset="0"/>
              <a:sym typeface="Bree Serif"/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513BC61C-F970-8CD0-2DF6-555FE894218E}"/>
              </a:ext>
            </a:extLst>
          </p:cNvPr>
          <p:cNvSpPr/>
          <p:nvPr/>
        </p:nvSpPr>
        <p:spPr>
          <a:xfrm>
            <a:off x="1066800" y="5143500"/>
            <a:ext cx="2985841" cy="31282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14DD8FAB-C87E-8960-DCB3-8E1C1F7F6602}"/>
              </a:ext>
            </a:extLst>
          </p:cNvPr>
          <p:cNvSpPr/>
          <p:nvPr/>
        </p:nvSpPr>
        <p:spPr>
          <a:xfrm>
            <a:off x="5410200" y="5143500"/>
            <a:ext cx="2985841" cy="31282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61A74E71-1C2D-A726-4314-92556D20EBFD}"/>
              </a:ext>
            </a:extLst>
          </p:cNvPr>
          <p:cNvSpPr/>
          <p:nvPr/>
        </p:nvSpPr>
        <p:spPr>
          <a:xfrm>
            <a:off x="9891961" y="5143500"/>
            <a:ext cx="2985841" cy="31282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B64496A3-B750-A9D4-8C4F-A86A28CCE8FA}"/>
              </a:ext>
            </a:extLst>
          </p:cNvPr>
          <p:cNvSpPr/>
          <p:nvPr/>
        </p:nvSpPr>
        <p:spPr>
          <a:xfrm>
            <a:off x="14235359" y="5143500"/>
            <a:ext cx="2985841" cy="31282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3799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5D1D1F-79AA-7379-F9C6-881D99077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F24B92FD-CAB5-523F-0D0E-AA265B4B5EE2}"/>
              </a:ext>
            </a:extLst>
          </p:cNvPr>
          <p:cNvSpPr txBox="1"/>
          <p:nvPr/>
        </p:nvSpPr>
        <p:spPr>
          <a:xfrm>
            <a:off x="1066800" y="3329527"/>
            <a:ext cx="6172200" cy="5170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670"/>
              </a:lnSpc>
              <a:spcBef>
                <a:spcPct val="0"/>
              </a:spcBef>
            </a:pP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Lorem ipsum dolor sit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amet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consectetur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adipiscing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sed do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eiusmod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tempor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incididunt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labore et dolore magna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Ut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ad minim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veniam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quis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nostrud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exercitation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ullamco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laboris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nisi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ut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aliquip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ex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commodo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consequat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Duis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aute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irure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dolor in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reprehenderit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in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voluptate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velit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esse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cillum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dolore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eu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fugiat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nulla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pariatur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Excepteur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sint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occaecat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cupidatat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non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proident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, sunt in culpa qui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officia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deserunt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mollit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anim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id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est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 </a:t>
            </a:r>
            <a:r>
              <a:rPr lang="en-US" sz="2400" dirty="0" err="1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laborum</a:t>
            </a:r>
            <a:r>
              <a:rPr lang="en-US" sz="2400" dirty="0">
                <a:solidFill>
                  <a:srgbClr val="112744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.</a:t>
            </a: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E74C97FE-A902-221F-6FB1-5493F01C4E56}"/>
              </a:ext>
            </a:extLst>
          </p:cNvPr>
          <p:cNvSpPr txBox="1"/>
          <p:nvPr/>
        </p:nvSpPr>
        <p:spPr>
          <a:xfrm>
            <a:off x="914400" y="1594757"/>
            <a:ext cx="13872977" cy="10810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629"/>
              </a:lnSpc>
            </a:pPr>
            <a:r>
              <a:rPr lang="pl-PL" sz="5400" b="1" dirty="0">
                <a:solidFill>
                  <a:srgbClr val="1E95F7"/>
                </a:solidFill>
                <a:latin typeface="Arial" panose="020B0604020202020204" pitchFamily="34" charset="0"/>
                <a:ea typeface="Bree Serif"/>
                <a:cs typeface="Arial" panose="020B0604020202020204" pitchFamily="34" charset="0"/>
                <a:sym typeface="Bree Serif"/>
              </a:rPr>
              <a:t>Tytuł slajdu</a:t>
            </a:r>
            <a:endParaRPr lang="en-US" sz="5400" b="1" dirty="0">
              <a:solidFill>
                <a:srgbClr val="1E95F7"/>
              </a:solidFill>
              <a:latin typeface="Arial" panose="020B0604020202020204" pitchFamily="34" charset="0"/>
              <a:ea typeface="Bree Serif"/>
              <a:cs typeface="Arial" panose="020B0604020202020204" pitchFamily="34" charset="0"/>
              <a:sym typeface="Bree Serif"/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1744C626-AF25-477F-18AF-E6174905A8FC}"/>
              </a:ext>
            </a:extLst>
          </p:cNvPr>
          <p:cNvSpPr/>
          <p:nvPr/>
        </p:nvSpPr>
        <p:spPr>
          <a:xfrm>
            <a:off x="7834559" y="3329527"/>
            <a:ext cx="9726386" cy="517077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2206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0" y="4229100"/>
            <a:ext cx="18288000" cy="11159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629"/>
              </a:lnSpc>
            </a:pPr>
            <a: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Bree Serif"/>
                <a:cs typeface="Arial" panose="020B0604020202020204" pitchFamily="34" charset="0"/>
                <a:sym typeface="Bree Serif"/>
              </a:rPr>
              <a:t>Dziękuję za uwagę!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Bree Serif"/>
              <a:cs typeface="Arial" panose="020B0604020202020204" pitchFamily="34" charset="0"/>
              <a:sym typeface="Bree Serif"/>
            </a:endParaRP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8453E9C0-C084-D1A4-E352-74607DAA073C}"/>
              </a:ext>
            </a:extLst>
          </p:cNvPr>
          <p:cNvSpPr txBox="1"/>
          <p:nvPr/>
        </p:nvSpPr>
        <p:spPr>
          <a:xfrm>
            <a:off x="0" y="6743700"/>
            <a:ext cx="18288000" cy="12926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l-PL" sz="2800" b="1" spc="11" dirty="0">
                <a:solidFill>
                  <a:srgbClr val="000000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Imię i nazwisko</a:t>
            </a:r>
          </a:p>
          <a:p>
            <a:pPr algn="ctr"/>
            <a:r>
              <a:rPr lang="pl-PL" sz="2800" spc="11" dirty="0">
                <a:solidFill>
                  <a:srgbClr val="000000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Afiliacja</a:t>
            </a:r>
          </a:p>
          <a:p>
            <a:pPr algn="ctr"/>
            <a:r>
              <a:rPr lang="pl-PL" sz="2800" spc="11" dirty="0">
                <a:solidFill>
                  <a:srgbClr val="000000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adres@email.com</a:t>
            </a:r>
            <a:endParaRPr lang="en-US" sz="2800" spc="11" dirty="0">
              <a:solidFill>
                <a:srgbClr val="000000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682</Words>
  <Application>Microsoft Office PowerPoint</Application>
  <PresentationFormat>Niestandardowy</PresentationFormat>
  <Paragraphs>42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Calibri</vt:lpstr>
      <vt:lpstr>Wingdings</vt:lpstr>
      <vt:lpstr>Arial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OKN 2025</dc:title>
  <dc:creator>Krajowa Reprezentacja Doktornatów</dc:creator>
  <cp:lastModifiedBy>Alicja Zielonka</cp:lastModifiedBy>
  <cp:revision>3</cp:revision>
  <dcterms:created xsi:type="dcterms:W3CDTF">2006-08-16T00:00:00Z</dcterms:created>
  <dcterms:modified xsi:type="dcterms:W3CDTF">2025-04-02T22:53:27Z</dcterms:modified>
  <dc:identifier>DAGeFJ45UbQ</dc:identifier>
</cp:coreProperties>
</file>