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276800" cy="42799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0" d="100"/>
          <a:sy n="30" d="100"/>
        </p:scale>
        <p:origin x="893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7FC5FC3-391F-745F-A592-5A3380CF8BEB}"/>
              </a:ext>
            </a:extLst>
          </p:cNvPr>
          <p:cNvSpPr txBox="1"/>
          <p:nvPr/>
        </p:nvSpPr>
        <p:spPr>
          <a:xfrm>
            <a:off x="0" y="4178300"/>
            <a:ext cx="30276800" cy="168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6239"/>
              </a:lnSpc>
            </a:pPr>
            <a:r>
              <a:rPr lang="pl-PL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“Lorem ipsum dolor sit </a:t>
            </a:r>
            <a:r>
              <a:rPr lang="en-US" sz="6000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amet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, </a:t>
            </a:r>
            <a:r>
              <a:rPr lang="en-US" sz="6000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consectetur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6000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adipiscing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6000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elit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, sed do</a:t>
            </a:r>
            <a:br>
              <a:rPr lang="pl-PL" sz="6000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</a:br>
            <a:r>
              <a:rPr lang="en-US" sz="6000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eiusmod</a:t>
            </a:r>
            <a:r>
              <a:rPr lang="en-US" sz="6000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6000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tempor</a:t>
            </a:r>
            <a:r>
              <a:rPr lang="en-US" sz="6000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6000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incididunt</a:t>
            </a:r>
            <a:r>
              <a:rPr lang="en-US" sz="6000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r>
              <a:rPr lang="en-US" sz="6000" b="1" i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ut</a:t>
            </a:r>
            <a:r>
              <a:rPr lang="en-US" sz="6000" b="1" i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labore et dolore 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magna </a:t>
            </a:r>
            <a:r>
              <a:rPr lang="en-US" sz="6000" b="1" spc="15" dirty="0" err="1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aliqua</a:t>
            </a:r>
            <a:r>
              <a:rPr lang="en-US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.”</a:t>
            </a:r>
            <a:r>
              <a:rPr lang="pl-PL" sz="6000" b="1" spc="15" dirty="0">
                <a:solidFill>
                  <a:srgbClr val="000000"/>
                </a:solidFill>
                <a:latin typeface="Arial" panose="020B0604020202020204" pitchFamily="34" charset="0"/>
                <a:ea typeface="Arial Nova Condensed Bold"/>
                <a:cs typeface="Arial" panose="020B0604020202020204" pitchFamily="34" charset="0"/>
                <a:sym typeface="Arial Nova Condensed Bold"/>
              </a:rPr>
              <a:t> </a:t>
            </a:r>
            <a:endParaRPr lang="en-US" sz="6000" b="1" spc="15" dirty="0">
              <a:solidFill>
                <a:srgbClr val="000000"/>
              </a:solidFill>
              <a:latin typeface="Arial" panose="020B0604020202020204" pitchFamily="34" charset="0"/>
              <a:ea typeface="Arial Nova Condensed Bold"/>
              <a:cs typeface="Arial" panose="020B0604020202020204" pitchFamily="34" charset="0"/>
              <a:sym typeface="Arial Nova Condensed Bold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C1A6823-9686-A145-C60D-26157CA679DA}"/>
              </a:ext>
            </a:extLst>
          </p:cNvPr>
          <p:cNvSpPr txBox="1"/>
          <p:nvPr/>
        </p:nvSpPr>
        <p:spPr>
          <a:xfrm>
            <a:off x="0" y="6159500"/>
            <a:ext cx="30276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000" spc="11" dirty="0">
                <a:solidFill>
                  <a:srgbClr val="000000"/>
                </a:solidFill>
                <a:latin typeface="Arial" panose="020B0604020202020204" pitchFamily="34" charset="0"/>
                <a:ea typeface="Arial Nova Condensed"/>
                <a:cs typeface="Arial" panose="020B0604020202020204" pitchFamily="34" charset="0"/>
                <a:sym typeface="Arial Nova Condensed"/>
              </a:rPr>
              <a:t>Imię i nazwisko, Afiliacja</a:t>
            </a:r>
            <a:endParaRPr lang="en-US" sz="4000" spc="11" dirty="0">
              <a:solidFill>
                <a:srgbClr val="000000"/>
              </a:solidFill>
              <a:latin typeface="Arial" panose="020B0604020202020204" pitchFamily="34" charset="0"/>
              <a:ea typeface="Arial Nova Condensed"/>
              <a:cs typeface="Arial" panose="020B0604020202020204" pitchFamily="34" charset="0"/>
              <a:sym typeface="Arial Nova 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30</Words>
  <Application>Microsoft Office PowerPoint</Application>
  <PresentationFormat>Niestandardowy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project was co-financed with funds from the state budget, granted by the Polish Minister of Science within the framework of the Excellent Science II Program.</dc:title>
  <dc:creator>Krajowa Reprezentacja Doktorantów</dc:creator>
  <cp:lastModifiedBy>Alicja Zielonka</cp:lastModifiedBy>
  <cp:revision>5</cp:revision>
  <dcterms:created xsi:type="dcterms:W3CDTF">2006-08-16T00:00:00Z</dcterms:created>
  <dcterms:modified xsi:type="dcterms:W3CDTF">2025-04-02T23:09:14Z</dcterms:modified>
  <dc:identifier>DAGc824Uf-Y</dc:identifier>
</cp:coreProperties>
</file>